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diagrams/drawing1.xml" ContentType="application/vnd.ms-office.drawingml.diagramDrawing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1.xml" ContentType="application/vnd.openxmlformats-officedocument.drawingml.diagram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6" r:id="rId3"/>
    <p:sldId id="259" r:id="rId4"/>
    <p:sldId id="263" r:id="rId5"/>
    <p:sldId id="264" r:id="rId6"/>
    <p:sldId id="265" r:id="rId7"/>
    <p:sldId id="266" r:id="rId8"/>
    <p:sldId id="267" r:id="rId9"/>
    <p:sldId id="268" r:id="rId10"/>
  </p:sldIdLst>
  <p:sldSz cx="9144000" cy="6858000" type="screen4x3"/>
  <p:notesSz cx="6858000" cy="914400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1452" y="-11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 varScale="1">
      <p:scale>
        <a:sx n="100" d="100"/>
        <a:sy n="100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FD8E0FC3-E686-48F0-B40F-58EE06595ED6}" type="doc">
      <dgm:prSet loTypeId="urn:microsoft.com/office/officeart/2005/8/layout/bProcess3" loCatId="process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s-ES"/>
        </a:p>
      </dgm:t>
    </dgm:pt>
    <dgm:pt modelId="{24BD3453-29F8-4285-9C1B-E3C992CD287F}">
      <dgm:prSet phldrT="[Texto]"/>
      <dgm:spPr/>
      <dgm:t>
        <a:bodyPr/>
        <a:lstStyle/>
        <a:p>
          <a:r>
            <a:rPr lang="es-ES" dirty="0" smtClean="0"/>
            <a:t>1. ACTIVACIÓN</a:t>
          </a:r>
        </a:p>
        <a:p>
          <a:r>
            <a:rPr lang="es-ES" dirty="0" smtClean="0"/>
            <a:t>* Organizar</a:t>
          </a:r>
        </a:p>
        <a:p>
          <a:r>
            <a:rPr lang="es-ES" dirty="0" smtClean="0"/>
            <a:t>* Establecer prioridades</a:t>
          </a:r>
        </a:p>
        <a:p>
          <a:r>
            <a:rPr lang="es-ES" dirty="0" smtClean="0"/>
            <a:t>* Activarse para trabajar</a:t>
          </a:r>
          <a:endParaRPr lang="es-ES" dirty="0"/>
        </a:p>
      </dgm:t>
    </dgm:pt>
    <dgm:pt modelId="{E142DF9C-CBF9-4B59-A208-69553D4F21B6}" type="parTrans" cxnId="{6633069F-C2D7-46F3-9E10-F6753A39F894}">
      <dgm:prSet/>
      <dgm:spPr/>
      <dgm:t>
        <a:bodyPr/>
        <a:lstStyle/>
        <a:p>
          <a:endParaRPr lang="es-ES"/>
        </a:p>
      </dgm:t>
    </dgm:pt>
    <dgm:pt modelId="{0A66E419-A4DA-41BF-AFEA-13BE7FED69F5}" type="sibTrans" cxnId="{6633069F-C2D7-46F3-9E10-F6753A39F894}">
      <dgm:prSet/>
      <dgm:spPr/>
      <dgm:t>
        <a:bodyPr/>
        <a:lstStyle/>
        <a:p>
          <a:endParaRPr lang="es-ES"/>
        </a:p>
      </dgm:t>
    </dgm:pt>
    <dgm:pt modelId="{AAE857CF-D62D-4FFD-841D-BA12879BA479}">
      <dgm:prSet phldrT="[Texto]"/>
      <dgm:spPr/>
      <dgm:t>
        <a:bodyPr/>
        <a:lstStyle/>
        <a:p>
          <a:r>
            <a:rPr lang="es-ES" dirty="0" smtClean="0"/>
            <a:t>2. FOCO</a:t>
          </a:r>
        </a:p>
        <a:p>
          <a:r>
            <a:rPr lang="es-ES" dirty="0" smtClean="0"/>
            <a:t>* Concentrarse , mantener , cambiar la atención</a:t>
          </a:r>
          <a:endParaRPr lang="es-ES" dirty="0"/>
        </a:p>
      </dgm:t>
    </dgm:pt>
    <dgm:pt modelId="{B2AAE6FA-7587-4F59-947A-840758004BE7}" type="parTrans" cxnId="{5C51A109-2200-41BA-8D09-E0B86CEDA701}">
      <dgm:prSet/>
      <dgm:spPr/>
      <dgm:t>
        <a:bodyPr/>
        <a:lstStyle/>
        <a:p>
          <a:endParaRPr lang="es-ES"/>
        </a:p>
      </dgm:t>
    </dgm:pt>
    <dgm:pt modelId="{6D3C2876-FE42-4B1F-A1C4-CE186C3512BB}" type="sibTrans" cxnId="{5C51A109-2200-41BA-8D09-E0B86CEDA701}">
      <dgm:prSet/>
      <dgm:spPr/>
      <dgm:t>
        <a:bodyPr/>
        <a:lstStyle/>
        <a:p>
          <a:endParaRPr lang="es-ES"/>
        </a:p>
      </dgm:t>
    </dgm:pt>
    <dgm:pt modelId="{502256AD-F530-4229-8D81-2E0EACBC1849}">
      <dgm:prSet phldrT="[Texto]"/>
      <dgm:spPr/>
      <dgm:t>
        <a:bodyPr/>
        <a:lstStyle/>
        <a:p>
          <a:r>
            <a:rPr lang="es-ES" dirty="0" smtClean="0"/>
            <a:t>3. ESFUERZO</a:t>
          </a:r>
        </a:p>
        <a:p>
          <a:r>
            <a:rPr lang="es-ES" dirty="0" smtClean="0"/>
            <a:t>* Regular el estado de alerta</a:t>
          </a:r>
        </a:p>
        <a:p>
          <a:r>
            <a:rPr lang="es-ES" dirty="0" smtClean="0"/>
            <a:t>* Mantener el esfuerzo</a:t>
          </a:r>
        </a:p>
        <a:p>
          <a:r>
            <a:rPr lang="es-ES" dirty="0" smtClean="0"/>
            <a:t>*Procesar la velocidad</a:t>
          </a:r>
          <a:endParaRPr lang="es-ES" dirty="0"/>
        </a:p>
      </dgm:t>
    </dgm:pt>
    <dgm:pt modelId="{2264533F-A45B-4351-BEBB-C51B6C73E3CF}" type="parTrans" cxnId="{625A914A-ADF7-49A5-A766-B423E6462AFA}">
      <dgm:prSet/>
      <dgm:spPr/>
      <dgm:t>
        <a:bodyPr/>
        <a:lstStyle/>
        <a:p>
          <a:endParaRPr lang="es-ES"/>
        </a:p>
      </dgm:t>
    </dgm:pt>
    <dgm:pt modelId="{A47CC948-F1DB-4E55-AA63-B519B368C6F8}" type="sibTrans" cxnId="{625A914A-ADF7-49A5-A766-B423E6462AFA}">
      <dgm:prSet/>
      <dgm:spPr/>
      <dgm:t>
        <a:bodyPr/>
        <a:lstStyle/>
        <a:p>
          <a:endParaRPr lang="es-ES"/>
        </a:p>
      </dgm:t>
    </dgm:pt>
    <dgm:pt modelId="{2DDBA376-C17E-45E1-96EF-FA22FC0F3DD9}">
      <dgm:prSet phldrT="[Texto]"/>
      <dgm:spPr/>
      <dgm:t>
        <a:bodyPr/>
        <a:lstStyle/>
        <a:p>
          <a:r>
            <a:rPr lang="es-ES" dirty="0" smtClean="0"/>
            <a:t>4. EMOCIÓN </a:t>
          </a:r>
        </a:p>
        <a:p>
          <a:r>
            <a:rPr lang="es-ES" dirty="0" smtClean="0"/>
            <a:t>* Control frustración</a:t>
          </a:r>
        </a:p>
        <a:p>
          <a:r>
            <a:rPr lang="es-ES" dirty="0" smtClean="0"/>
            <a:t>* Modular las emociones</a:t>
          </a:r>
          <a:endParaRPr lang="es-ES" dirty="0"/>
        </a:p>
      </dgm:t>
    </dgm:pt>
    <dgm:pt modelId="{27F266AD-7E70-43E9-829E-3059BAED6AAD}" type="parTrans" cxnId="{6E80B12A-CC44-4E24-9454-6FDE0980EBE9}">
      <dgm:prSet/>
      <dgm:spPr/>
      <dgm:t>
        <a:bodyPr/>
        <a:lstStyle/>
        <a:p>
          <a:endParaRPr lang="es-ES"/>
        </a:p>
      </dgm:t>
    </dgm:pt>
    <dgm:pt modelId="{061A8A8F-CEB8-4EC0-992B-3CD34E5E5198}" type="sibTrans" cxnId="{6E80B12A-CC44-4E24-9454-6FDE0980EBE9}">
      <dgm:prSet/>
      <dgm:spPr/>
      <dgm:t>
        <a:bodyPr/>
        <a:lstStyle/>
        <a:p>
          <a:endParaRPr lang="es-ES"/>
        </a:p>
      </dgm:t>
    </dgm:pt>
    <dgm:pt modelId="{1F3C1786-02E0-47B9-AA02-8F0CB4071E3F}">
      <dgm:prSet phldrT="[Texto]"/>
      <dgm:spPr/>
      <dgm:t>
        <a:bodyPr/>
        <a:lstStyle/>
        <a:p>
          <a:r>
            <a:rPr lang="es-ES" dirty="0" smtClean="0"/>
            <a:t>5. MEMORIA</a:t>
          </a:r>
        </a:p>
        <a:p>
          <a:r>
            <a:rPr lang="es-ES" dirty="0" smtClean="0"/>
            <a:t>* Usar memoria funcional</a:t>
          </a:r>
        </a:p>
        <a:p>
          <a:r>
            <a:rPr lang="es-ES" dirty="0" smtClean="0"/>
            <a:t>*Tener acceso a recuerdos</a:t>
          </a:r>
          <a:endParaRPr lang="es-ES" dirty="0"/>
        </a:p>
      </dgm:t>
    </dgm:pt>
    <dgm:pt modelId="{477247E0-0E67-4842-983A-CEA9A74F48A5}" type="parTrans" cxnId="{EC2C7934-2E59-4CA6-822E-7B6D79FE8662}">
      <dgm:prSet/>
      <dgm:spPr/>
      <dgm:t>
        <a:bodyPr/>
        <a:lstStyle/>
        <a:p>
          <a:endParaRPr lang="es-ES"/>
        </a:p>
      </dgm:t>
    </dgm:pt>
    <dgm:pt modelId="{3C040679-2401-4BD9-BF54-FA1E9019DC85}" type="sibTrans" cxnId="{EC2C7934-2E59-4CA6-822E-7B6D79FE8662}">
      <dgm:prSet/>
      <dgm:spPr/>
      <dgm:t>
        <a:bodyPr/>
        <a:lstStyle/>
        <a:p>
          <a:endParaRPr lang="es-ES"/>
        </a:p>
      </dgm:t>
    </dgm:pt>
    <dgm:pt modelId="{70BB0F12-D289-4865-8685-00725CFF7F54}">
      <dgm:prSet phldrT="[Texto]"/>
      <dgm:spPr/>
      <dgm:t>
        <a:bodyPr/>
        <a:lstStyle/>
        <a:p>
          <a:r>
            <a:rPr lang="es-ES" dirty="0" smtClean="0"/>
            <a:t>6. ACCION</a:t>
          </a:r>
        </a:p>
        <a:p>
          <a:r>
            <a:rPr lang="es-ES" dirty="0" smtClean="0"/>
            <a:t>*regular las acciones</a:t>
          </a:r>
          <a:endParaRPr lang="es-ES" dirty="0"/>
        </a:p>
      </dgm:t>
    </dgm:pt>
    <dgm:pt modelId="{1CEED91F-B852-49F9-AFFB-87DDDBBD4037}" type="parTrans" cxnId="{6C8D11CF-8BB7-4657-8817-06A690F18D7C}">
      <dgm:prSet/>
      <dgm:spPr/>
      <dgm:t>
        <a:bodyPr/>
        <a:lstStyle/>
        <a:p>
          <a:endParaRPr lang="es-ES"/>
        </a:p>
      </dgm:t>
    </dgm:pt>
    <dgm:pt modelId="{77153F84-E3CC-4DB1-A1D7-ED8671D6718D}" type="sibTrans" cxnId="{6C8D11CF-8BB7-4657-8817-06A690F18D7C}">
      <dgm:prSet/>
      <dgm:spPr/>
      <dgm:t>
        <a:bodyPr/>
        <a:lstStyle/>
        <a:p>
          <a:endParaRPr lang="es-ES"/>
        </a:p>
      </dgm:t>
    </dgm:pt>
    <dgm:pt modelId="{16806162-D4EC-4A10-BE23-A1A6DD532EA9}" type="pres">
      <dgm:prSet presAssocID="{FD8E0FC3-E686-48F0-B40F-58EE06595ED6}" presName="Name0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es-ES"/>
        </a:p>
      </dgm:t>
    </dgm:pt>
    <dgm:pt modelId="{FE865C52-B90C-4560-ACD4-FCBCCA1E391C}" type="pres">
      <dgm:prSet presAssocID="{24BD3453-29F8-4285-9C1B-E3C992CD287F}" presName="node" presStyleLbl="node1" presStyleIdx="0" presStyleCnt="6">
        <dgm:presLayoutVars>
          <dgm:bulletEnabled val="1"/>
        </dgm:presLayoutVars>
      </dgm:prSet>
      <dgm:spPr/>
      <dgm:t>
        <a:bodyPr/>
        <a:lstStyle/>
        <a:p>
          <a:endParaRPr lang="es-ES"/>
        </a:p>
      </dgm:t>
    </dgm:pt>
    <dgm:pt modelId="{8AF48F25-7292-4E59-B8A0-A83EB085CDA4}" type="pres">
      <dgm:prSet presAssocID="{0A66E419-A4DA-41BF-AFEA-13BE7FED69F5}" presName="sibTrans" presStyleLbl="sibTrans1D1" presStyleIdx="0" presStyleCnt="5"/>
      <dgm:spPr/>
      <dgm:t>
        <a:bodyPr/>
        <a:lstStyle/>
        <a:p>
          <a:endParaRPr lang="es-ES"/>
        </a:p>
      </dgm:t>
    </dgm:pt>
    <dgm:pt modelId="{81866A92-EF2E-4565-8D2A-38A7C4B4CE39}" type="pres">
      <dgm:prSet presAssocID="{0A66E419-A4DA-41BF-AFEA-13BE7FED69F5}" presName="connectorText" presStyleLbl="sibTrans1D1" presStyleIdx="0" presStyleCnt="5"/>
      <dgm:spPr/>
      <dgm:t>
        <a:bodyPr/>
        <a:lstStyle/>
        <a:p>
          <a:endParaRPr lang="es-ES"/>
        </a:p>
      </dgm:t>
    </dgm:pt>
    <dgm:pt modelId="{E544D80B-6BC6-4E47-850A-11BECAFA7023}" type="pres">
      <dgm:prSet presAssocID="{AAE857CF-D62D-4FFD-841D-BA12879BA479}" presName="node" presStyleLbl="node1" presStyleIdx="1" presStyleCnt="6">
        <dgm:presLayoutVars>
          <dgm:bulletEnabled val="1"/>
        </dgm:presLayoutVars>
      </dgm:prSet>
      <dgm:spPr/>
      <dgm:t>
        <a:bodyPr/>
        <a:lstStyle/>
        <a:p>
          <a:endParaRPr lang="es-ES"/>
        </a:p>
      </dgm:t>
    </dgm:pt>
    <dgm:pt modelId="{495B534A-3484-4582-B86E-26E0AD1E3034}" type="pres">
      <dgm:prSet presAssocID="{6D3C2876-FE42-4B1F-A1C4-CE186C3512BB}" presName="sibTrans" presStyleLbl="sibTrans1D1" presStyleIdx="1" presStyleCnt="5"/>
      <dgm:spPr/>
      <dgm:t>
        <a:bodyPr/>
        <a:lstStyle/>
        <a:p>
          <a:endParaRPr lang="es-ES"/>
        </a:p>
      </dgm:t>
    </dgm:pt>
    <dgm:pt modelId="{3FA7FDB2-BA6D-4A61-AAF3-49931E498D43}" type="pres">
      <dgm:prSet presAssocID="{6D3C2876-FE42-4B1F-A1C4-CE186C3512BB}" presName="connectorText" presStyleLbl="sibTrans1D1" presStyleIdx="1" presStyleCnt="5"/>
      <dgm:spPr/>
      <dgm:t>
        <a:bodyPr/>
        <a:lstStyle/>
        <a:p>
          <a:endParaRPr lang="es-ES"/>
        </a:p>
      </dgm:t>
    </dgm:pt>
    <dgm:pt modelId="{EFB32F6D-ECF2-405B-9302-F458C6055C3F}" type="pres">
      <dgm:prSet presAssocID="{502256AD-F530-4229-8D81-2E0EACBC1849}" presName="node" presStyleLbl="node1" presStyleIdx="2" presStyleCnt="6">
        <dgm:presLayoutVars>
          <dgm:bulletEnabled val="1"/>
        </dgm:presLayoutVars>
      </dgm:prSet>
      <dgm:spPr/>
      <dgm:t>
        <a:bodyPr/>
        <a:lstStyle/>
        <a:p>
          <a:endParaRPr lang="es-ES"/>
        </a:p>
      </dgm:t>
    </dgm:pt>
    <dgm:pt modelId="{3DA779BB-4CF9-4AD9-A4D8-1806652A90CD}" type="pres">
      <dgm:prSet presAssocID="{A47CC948-F1DB-4E55-AA63-B519B368C6F8}" presName="sibTrans" presStyleLbl="sibTrans1D1" presStyleIdx="2" presStyleCnt="5"/>
      <dgm:spPr/>
      <dgm:t>
        <a:bodyPr/>
        <a:lstStyle/>
        <a:p>
          <a:endParaRPr lang="es-ES"/>
        </a:p>
      </dgm:t>
    </dgm:pt>
    <dgm:pt modelId="{55A2E914-D2D4-4871-99B0-611BE472A2D9}" type="pres">
      <dgm:prSet presAssocID="{A47CC948-F1DB-4E55-AA63-B519B368C6F8}" presName="connectorText" presStyleLbl="sibTrans1D1" presStyleIdx="2" presStyleCnt="5"/>
      <dgm:spPr/>
      <dgm:t>
        <a:bodyPr/>
        <a:lstStyle/>
        <a:p>
          <a:endParaRPr lang="es-ES"/>
        </a:p>
      </dgm:t>
    </dgm:pt>
    <dgm:pt modelId="{4414681E-F79D-4A78-ADBE-4129485C73EF}" type="pres">
      <dgm:prSet presAssocID="{2DDBA376-C17E-45E1-96EF-FA22FC0F3DD9}" presName="node" presStyleLbl="node1" presStyleIdx="3" presStyleCnt="6" custLinFactNeighborX="170" custLinFactNeighborY="5951">
        <dgm:presLayoutVars>
          <dgm:bulletEnabled val="1"/>
        </dgm:presLayoutVars>
      </dgm:prSet>
      <dgm:spPr/>
      <dgm:t>
        <a:bodyPr/>
        <a:lstStyle/>
        <a:p>
          <a:endParaRPr lang="es-ES"/>
        </a:p>
      </dgm:t>
    </dgm:pt>
    <dgm:pt modelId="{9686F337-B94A-40E6-8480-B981CF0A4BDA}" type="pres">
      <dgm:prSet presAssocID="{061A8A8F-CEB8-4EC0-992B-3CD34E5E5198}" presName="sibTrans" presStyleLbl="sibTrans1D1" presStyleIdx="3" presStyleCnt="5"/>
      <dgm:spPr/>
      <dgm:t>
        <a:bodyPr/>
        <a:lstStyle/>
        <a:p>
          <a:endParaRPr lang="es-ES"/>
        </a:p>
      </dgm:t>
    </dgm:pt>
    <dgm:pt modelId="{63A97535-2D32-4D91-B9FF-1942A41E5AF9}" type="pres">
      <dgm:prSet presAssocID="{061A8A8F-CEB8-4EC0-992B-3CD34E5E5198}" presName="connectorText" presStyleLbl="sibTrans1D1" presStyleIdx="3" presStyleCnt="5"/>
      <dgm:spPr/>
      <dgm:t>
        <a:bodyPr/>
        <a:lstStyle/>
        <a:p>
          <a:endParaRPr lang="es-ES"/>
        </a:p>
      </dgm:t>
    </dgm:pt>
    <dgm:pt modelId="{761E4798-E37E-4349-B42A-013527172E18}" type="pres">
      <dgm:prSet presAssocID="{1F3C1786-02E0-47B9-AA02-8F0CB4071E3F}" presName="node" presStyleLbl="node1" presStyleIdx="4" presStyleCnt="6" custScaleY="103936" custLinFactNeighborX="1486" custLinFactNeighborY="2866">
        <dgm:presLayoutVars>
          <dgm:bulletEnabled val="1"/>
        </dgm:presLayoutVars>
      </dgm:prSet>
      <dgm:spPr/>
      <dgm:t>
        <a:bodyPr/>
        <a:lstStyle/>
        <a:p>
          <a:endParaRPr lang="es-ES"/>
        </a:p>
      </dgm:t>
    </dgm:pt>
    <dgm:pt modelId="{DCAD9D99-618E-4805-8C1D-D793C4D28271}" type="pres">
      <dgm:prSet presAssocID="{3C040679-2401-4BD9-BF54-FA1E9019DC85}" presName="sibTrans" presStyleLbl="sibTrans1D1" presStyleIdx="4" presStyleCnt="5"/>
      <dgm:spPr/>
      <dgm:t>
        <a:bodyPr/>
        <a:lstStyle/>
        <a:p>
          <a:endParaRPr lang="es-ES"/>
        </a:p>
      </dgm:t>
    </dgm:pt>
    <dgm:pt modelId="{DEDA95E5-A421-4A07-962F-BBE70C611D54}" type="pres">
      <dgm:prSet presAssocID="{3C040679-2401-4BD9-BF54-FA1E9019DC85}" presName="connectorText" presStyleLbl="sibTrans1D1" presStyleIdx="4" presStyleCnt="5"/>
      <dgm:spPr/>
      <dgm:t>
        <a:bodyPr/>
        <a:lstStyle/>
        <a:p>
          <a:endParaRPr lang="es-ES"/>
        </a:p>
      </dgm:t>
    </dgm:pt>
    <dgm:pt modelId="{C74D8818-C1BA-4896-A91E-B834582A3DA4}" type="pres">
      <dgm:prSet presAssocID="{70BB0F12-D289-4865-8685-00725CFF7F54}" presName="node" presStyleLbl="node1" presStyleIdx="5" presStyleCnt="6" custScaleY="103936" custLinFactNeighborX="-229" custLinFactNeighborY="2866">
        <dgm:presLayoutVars>
          <dgm:bulletEnabled val="1"/>
        </dgm:presLayoutVars>
      </dgm:prSet>
      <dgm:spPr/>
      <dgm:t>
        <a:bodyPr/>
        <a:lstStyle/>
        <a:p>
          <a:endParaRPr lang="es-ES"/>
        </a:p>
      </dgm:t>
    </dgm:pt>
  </dgm:ptLst>
  <dgm:cxnLst>
    <dgm:cxn modelId="{31119437-54EF-4B0D-8CE2-3453D75048E9}" type="presOf" srcId="{A47CC948-F1DB-4E55-AA63-B519B368C6F8}" destId="{3DA779BB-4CF9-4AD9-A4D8-1806652A90CD}" srcOrd="0" destOrd="0" presId="urn:microsoft.com/office/officeart/2005/8/layout/bProcess3"/>
    <dgm:cxn modelId="{E0CB7F94-6715-47E8-9E11-72758A9178F4}" type="presOf" srcId="{0A66E419-A4DA-41BF-AFEA-13BE7FED69F5}" destId="{81866A92-EF2E-4565-8D2A-38A7C4B4CE39}" srcOrd="1" destOrd="0" presId="urn:microsoft.com/office/officeart/2005/8/layout/bProcess3"/>
    <dgm:cxn modelId="{F93A654E-67A9-4475-9279-9401EFC2DAA5}" type="presOf" srcId="{3C040679-2401-4BD9-BF54-FA1E9019DC85}" destId="{DEDA95E5-A421-4A07-962F-BBE70C611D54}" srcOrd="1" destOrd="0" presId="urn:microsoft.com/office/officeart/2005/8/layout/bProcess3"/>
    <dgm:cxn modelId="{EC2C7934-2E59-4CA6-822E-7B6D79FE8662}" srcId="{FD8E0FC3-E686-48F0-B40F-58EE06595ED6}" destId="{1F3C1786-02E0-47B9-AA02-8F0CB4071E3F}" srcOrd="4" destOrd="0" parTransId="{477247E0-0E67-4842-983A-CEA9A74F48A5}" sibTransId="{3C040679-2401-4BD9-BF54-FA1E9019DC85}"/>
    <dgm:cxn modelId="{E2A20BAC-15F6-4B4C-ABBA-186B5FE0D207}" type="presOf" srcId="{3C040679-2401-4BD9-BF54-FA1E9019DC85}" destId="{DCAD9D99-618E-4805-8C1D-D793C4D28271}" srcOrd="0" destOrd="0" presId="urn:microsoft.com/office/officeart/2005/8/layout/bProcess3"/>
    <dgm:cxn modelId="{6C8D11CF-8BB7-4657-8817-06A690F18D7C}" srcId="{FD8E0FC3-E686-48F0-B40F-58EE06595ED6}" destId="{70BB0F12-D289-4865-8685-00725CFF7F54}" srcOrd="5" destOrd="0" parTransId="{1CEED91F-B852-49F9-AFFB-87DDDBBD4037}" sibTransId="{77153F84-E3CC-4DB1-A1D7-ED8671D6718D}"/>
    <dgm:cxn modelId="{6E80B12A-CC44-4E24-9454-6FDE0980EBE9}" srcId="{FD8E0FC3-E686-48F0-B40F-58EE06595ED6}" destId="{2DDBA376-C17E-45E1-96EF-FA22FC0F3DD9}" srcOrd="3" destOrd="0" parTransId="{27F266AD-7E70-43E9-829E-3059BAED6AAD}" sibTransId="{061A8A8F-CEB8-4EC0-992B-3CD34E5E5198}"/>
    <dgm:cxn modelId="{985BA42F-BFBA-4BE1-9EB9-EA75095F9EB8}" type="presOf" srcId="{502256AD-F530-4229-8D81-2E0EACBC1849}" destId="{EFB32F6D-ECF2-405B-9302-F458C6055C3F}" srcOrd="0" destOrd="0" presId="urn:microsoft.com/office/officeart/2005/8/layout/bProcess3"/>
    <dgm:cxn modelId="{BB44A204-232B-4475-86AC-DD34C11D85AB}" type="presOf" srcId="{2DDBA376-C17E-45E1-96EF-FA22FC0F3DD9}" destId="{4414681E-F79D-4A78-ADBE-4129485C73EF}" srcOrd="0" destOrd="0" presId="urn:microsoft.com/office/officeart/2005/8/layout/bProcess3"/>
    <dgm:cxn modelId="{18C7B475-74D9-4581-8BC7-CB96B95AD650}" type="presOf" srcId="{FD8E0FC3-E686-48F0-B40F-58EE06595ED6}" destId="{16806162-D4EC-4A10-BE23-A1A6DD532EA9}" srcOrd="0" destOrd="0" presId="urn:microsoft.com/office/officeart/2005/8/layout/bProcess3"/>
    <dgm:cxn modelId="{F64D9AD4-B341-4170-838F-00E2CE609754}" type="presOf" srcId="{A47CC948-F1DB-4E55-AA63-B519B368C6F8}" destId="{55A2E914-D2D4-4871-99B0-611BE472A2D9}" srcOrd="1" destOrd="0" presId="urn:microsoft.com/office/officeart/2005/8/layout/bProcess3"/>
    <dgm:cxn modelId="{6633069F-C2D7-46F3-9E10-F6753A39F894}" srcId="{FD8E0FC3-E686-48F0-B40F-58EE06595ED6}" destId="{24BD3453-29F8-4285-9C1B-E3C992CD287F}" srcOrd="0" destOrd="0" parTransId="{E142DF9C-CBF9-4B59-A208-69553D4F21B6}" sibTransId="{0A66E419-A4DA-41BF-AFEA-13BE7FED69F5}"/>
    <dgm:cxn modelId="{28692EEE-213B-4B93-85D9-A147EBC0FB8B}" type="presOf" srcId="{AAE857CF-D62D-4FFD-841D-BA12879BA479}" destId="{E544D80B-6BC6-4E47-850A-11BECAFA7023}" srcOrd="0" destOrd="0" presId="urn:microsoft.com/office/officeart/2005/8/layout/bProcess3"/>
    <dgm:cxn modelId="{345DE199-729D-48E8-9555-CEE9B2497889}" type="presOf" srcId="{0A66E419-A4DA-41BF-AFEA-13BE7FED69F5}" destId="{8AF48F25-7292-4E59-B8A0-A83EB085CDA4}" srcOrd="0" destOrd="0" presId="urn:microsoft.com/office/officeart/2005/8/layout/bProcess3"/>
    <dgm:cxn modelId="{61B74198-9535-47FD-9074-2D8A82BFB98F}" type="presOf" srcId="{061A8A8F-CEB8-4EC0-992B-3CD34E5E5198}" destId="{63A97535-2D32-4D91-B9FF-1942A41E5AF9}" srcOrd="1" destOrd="0" presId="urn:microsoft.com/office/officeart/2005/8/layout/bProcess3"/>
    <dgm:cxn modelId="{5AA69BA2-1067-4B1E-B821-90F1063877D0}" type="presOf" srcId="{6D3C2876-FE42-4B1F-A1C4-CE186C3512BB}" destId="{3FA7FDB2-BA6D-4A61-AAF3-49931E498D43}" srcOrd="1" destOrd="0" presId="urn:microsoft.com/office/officeart/2005/8/layout/bProcess3"/>
    <dgm:cxn modelId="{A2E1C029-44D4-4CB8-8A50-28732DCAE4E1}" type="presOf" srcId="{6D3C2876-FE42-4B1F-A1C4-CE186C3512BB}" destId="{495B534A-3484-4582-B86E-26E0AD1E3034}" srcOrd="0" destOrd="0" presId="urn:microsoft.com/office/officeart/2005/8/layout/bProcess3"/>
    <dgm:cxn modelId="{EBCCF47E-5AEC-42C8-B322-303D69045B27}" type="presOf" srcId="{24BD3453-29F8-4285-9C1B-E3C992CD287F}" destId="{FE865C52-B90C-4560-ACD4-FCBCCA1E391C}" srcOrd="0" destOrd="0" presId="urn:microsoft.com/office/officeart/2005/8/layout/bProcess3"/>
    <dgm:cxn modelId="{DEC024FD-00B3-464F-B355-D386040D78DF}" type="presOf" srcId="{1F3C1786-02E0-47B9-AA02-8F0CB4071E3F}" destId="{761E4798-E37E-4349-B42A-013527172E18}" srcOrd="0" destOrd="0" presId="urn:microsoft.com/office/officeart/2005/8/layout/bProcess3"/>
    <dgm:cxn modelId="{625A914A-ADF7-49A5-A766-B423E6462AFA}" srcId="{FD8E0FC3-E686-48F0-B40F-58EE06595ED6}" destId="{502256AD-F530-4229-8D81-2E0EACBC1849}" srcOrd="2" destOrd="0" parTransId="{2264533F-A45B-4351-BEBB-C51B6C73E3CF}" sibTransId="{A47CC948-F1DB-4E55-AA63-B519B368C6F8}"/>
    <dgm:cxn modelId="{30F1E7F8-54A4-4C96-8373-340A81BB8D3E}" type="presOf" srcId="{70BB0F12-D289-4865-8685-00725CFF7F54}" destId="{C74D8818-C1BA-4896-A91E-B834582A3DA4}" srcOrd="0" destOrd="0" presId="urn:microsoft.com/office/officeart/2005/8/layout/bProcess3"/>
    <dgm:cxn modelId="{5C51A109-2200-41BA-8D09-E0B86CEDA701}" srcId="{FD8E0FC3-E686-48F0-B40F-58EE06595ED6}" destId="{AAE857CF-D62D-4FFD-841D-BA12879BA479}" srcOrd="1" destOrd="0" parTransId="{B2AAE6FA-7587-4F59-947A-840758004BE7}" sibTransId="{6D3C2876-FE42-4B1F-A1C4-CE186C3512BB}"/>
    <dgm:cxn modelId="{E7DC3A7E-1B7C-4EE0-B7C7-D9DABF0CAA6F}" type="presOf" srcId="{061A8A8F-CEB8-4EC0-992B-3CD34E5E5198}" destId="{9686F337-B94A-40E6-8480-B981CF0A4BDA}" srcOrd="0" destOrd="0" presId="urn:microsoft.com/office/officeart/2005/8/layout/bProcess3"/>
    <dgm:cxn modelId="{87F05468-4888-4B3D-99DD-0D0FF9A9415D}" type="presParOf" srcId="{16806162-D4EC-4A10-BE23-A1A6DD532EA9}" destId="{FE865C52-B90C-4560-ACD4-FCBCCA1E391C}" srcOrd="0" destOrd="0" presId="urn:microsoft.com/office/officeart/2005/8/layout/bProcess3"/>
    <dgm:cxn modelId="{99949687-CBAF-41D2-8697-E5CB1A18C01A}" type="presParOf" srcId="{16806162-D4EC-4A10-BE23-A1A6DD532EA9}" destId="{8AF48F25-7292-4E59-B8A0-A83EB085CDA4}" srcOrd="1" destOrd="0" presId="urn:microsoft.com/office/officeart/2005/8/layout/bProcess3"/>
    <dgm:cxn modelId="{AEC3D9EB-6E29-412D-9D8A-946C64EFA4C8}" type="presParOf" srcId="{8AF48F25-7292-4E59-B8A0-A83EB085CDA4}" destId="{81866A92-EF2E-4565-8D2A-38A7C4B4CE39}" srcOrd="0" destOrd="0" presId="urn:microsoft.com/office/officeart/2005/8/layout/bProcess3"/>
    <dgm:cxn modelId="{9A9AED5C-692B-45C5-8231-7B9458B47B5A}" type="presParOf" srcId="{16806162-D4EC-4A10-BE23-A1A6DD532EA9}" destId="{E544D80B-6BC6-4E47-850A-11BECAFA7023}" srcOrd="2" destOrd="0" presId="urn:microsoft.com/office/officeart/2005/8/layout/bProcess3"/>
    <dgm:cxn modelId="{1F83A4C2-EAE2-4FDC-8E3E-8C85F2FB7FE0}" type="presParOf" srcId="{16806162-D4EC-4A10-BE23-A1A6DD532EA9}" destId="{495B534A-3484-4582-B86E-26E0AD1E3034}" srcOrd="3" destOrd="0" presId="urn:microsoft.com/office/officeart/2005/8/layout/bProcess3"/>
    <dgm:cxn modelId="{A8DFDAA4-BA60-47A7-AB19-79A75D0427B7}" type="presParOf" srcId="{495B534A-3484-4582-B86E-26E0AD1E3034}" destId="{3FA7FDB2-BA6D-4A61-AAF3-49931E498D43}" srcOrd="0" destOrd="0" presId="urn:microsoft.com/office/officeart/2005/8/layout/bProcess3"/>
    <dgm:cxn modelId="{DF7723C6-A2FE-48A5-9E23-C39C6EC892EA}" type="presParOf" srcId="{16806162-D4EC-4A10-BE23-A1A6DD532EA9}" destId="{EFB32F6D-ECF2-405B-9302-F458C6055C3F}" srcOrd="4" destOrd="0" presId="urn:microsoft.com/office/officeart/2005/8/layout/bProcess3"/>
    <dgm:cxn modelId="{CCE7DE1B-3207-4775-8282-D68B60C278C0}" type="presParOf" srcId="{16806162-D4EC-4A10-BE23-A1A6DD532EA9}" destId="{3DA779BB-4CF9-4AD9-A4D8-1806652A90CD}" srcOrd="5" destOrd="0" presId="urn:microsoft.com/office/officeart/2005/8/layout/bProcess3"/>
    <dgm:cxn modelId="{9E66F01A-3810-4625-804D-A00F65BBCFB1}" type="presParOf" srcId="{3DA779BB-4CF9-4AD9-A4D8-1806652A90CD}" destId="{55A2E914-D2D4-4871-99B0-611BE472A2D9}" srcOrd="0" destOrd="0" presId="urn:microsoft.com/office/officeart/2005/8/layout/bProcess3"/>
    <dgm:cxn modelId="{684513DA-2DF9-461A-A0F9-B1943AB1B4D5}" type="presParOf" srcId="{16806162-D4EC-4A10-BE23-A1A6DD532EA9}" destId="{4414681E-F79D-4A78-ADBE-4129485C73EF}" srcOrd="6" destOrd="0" presId="urn:microsoft.com/office/officeart/2005/8/layout/bProcess3"/>
    <dgm:cxn modelId="{84097EF2-8CCA-465B-8A78-AD0B051AF2AC}" type="presParOf" srcId="{16806162-D4EC-4A10-BE23-A1A6DD532EA9}" destId="{9686F337-B94A-40E6-8480-B981CF0A4BDA}" srcOrd="7" destOrd="0" presId="urn:microsoft.com/office/officeart/2005/8/layout/bProcess3"/>
    <dgm:cxn modelId="{0AB53066-6B8C-460C-845F-9DF86B6CD9E8}" type="presParOf" srcId="{9686F337-B94A-40E6-8480-B981CF0A4BDA}" destId="{63A97535-2D32-4D91-B9FF-1942A41E5AF9}" srcOrd="0" destOrd="0" presId="urn:microsoft.com/office/officeart/2005/8/layout/bProcess3"/>
    <dgm:cxn modelId="{F85B3AD9-78EF-455D-8ED2-92AD0C116AEF}" type="presParOf" srcId="{16806162-D4EC-4A10-BE23-A1A6DD532EA9}" destId="{761E4798-E37E-4349-B42A-013527172E18}" srcOrd="8" destOrd="0" presId="urn:microsoft.com/office/officeart/2005/8/layout/bProcess3"/>
    <dgm:cxn modelId="{DC48E098-3273-4FB3-B6DD-1D175DDCEEBE}" type="presParOf" srcId="{16806162-D4EC-4A10-BE23-A1A6DD532EA9}" destId="{DCAD9D99-618E-4805-8C1D-D793C4D28271}" srcOrd="9" destOrd="0" presId="urn:microsoft.com/office/officeart/2005/8/layout/bProcess3"/>
    <dgm:cxn modelId="{91F43009-ABF3-4F3C-81BA-A7DBB74A852D}" type="presParOf" srcId="{DCAD9D99-618E-4805-8C1D-D793C4D28271}" destId="{DEDA95E5-A421-4A07-962F-BBE70C611D54}" srcOrd="0" destOrd="0" presId="urn:microsoft.com/office/officeart/2005/8/layout/bProcess3"/>
    <dgm:cxn modelId="{F2661407-A9FB-4CE1-8304-FF7195A0148A}" type="presParOf" srcId="{16806162-D4EC-4A10-BE23-A1A6DD532EA9}" destId="{C74D8818-C1BA-4896-A91E-B834582A3DA4}" srcOrd="10" destOrd="0" presId="urn:microsoft.com/office/officeart/2005/8/layout/bProcess3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8AF48F25-7292-4E59-B8A0-A83EB085CDA4}">
      <dsp:nvSpPr>
        <dsp:cNvPr id="0" name=""/>
        <dsp:cNvSpPr/>
      </dsp:nvSpPr>
      <dsp:spPr>
        <a:xfrm>
          <a:off x="2379359" y="1203656"/>
          <a:ext cx="515615" cy="91440"/>
        </a:xfrm>
        <a:custGeom>
          <a:avLst/>
          <a:gdLst/>
          <a:ahLst/>
          <a:cxnLst/>
          <a:rect l="0" t="0" r="0" b="0"/>
          <a:pathLst>
            <a:path>
              <a:moveTo>
                <a:pt x="0" y="45720"/>
              </a:moveTo>
              <a:lnTo>
                <a:pt x="515615" y="45720"/>
              </a:lnTo>
            </a:path>
          </a:pathLst>
        </a:custGeom>
        <a:noFill/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tailEnd type="arrow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s-ES" sz="500" kern="1200"/>
        </a:p>
      </dsp:txBody>
      <dsp:txXfrm>
        <a:off x="2623511" y="1246645"/>
        <a:ext cx="27310" cy="5462"/>
      </dsp:txXfrm>
    </dsp:sp>
    <dsp:sp modelId="{FE865C52-B90C-4560-ACD4-FCBCCA1E391C}">
      <dsp:nvSpPr>
        <dsp:cNvPr id="0" name=""/>
        <dsp:cNvSpPr/>
      </dsp:nvSpPr>
      <dsp:spPr>
        <a:xfrm>
          <a:off x="6308" y="536921"/>
          <a:ext cx="2374850" cy="1424910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9568" tIns="99568" rIns="99568" bIns="99568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s-ES" sz="1400" kern="1200" dirty="0" smtClean="0"/>
            <a:t>1. ACTIVACIÓN</a:t>
          </a: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s-ES" sz="1400" kern="1200" dirty="0" smtClean="0"/>
            <a:t>* Organizar</a:t>
          </a: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s-ES" sz="1400" kern="1200" dirty="0" smtClean="0"/>
            <a:t>* Establecer prioridades</a:t>
          </a: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s-ES" sz="1400" kern="1200" dirty="0" smtClean="0"/>
            <a:t>* Activarse para trabajar</a:t>
          </a:r>
          <a:endParaRPr lang="es-ES" sz="1400" kern="1200" dirty="0"/>
        </a:p>
      </dsp:txBody>
      <dsp:txXfrm>
        <a:off x="6308" y="536921"/>
        <a:ext cx="2374850" cy="1424910"/>
      </dsp:txXfrm>
    </dsp:sp>
    <dsp:sp modelId="{495B534A-3484-4582-B86E-26E0AD1E3034}">
      <dsp:nvSpPr>
        <dsp:cNvPr id="0" name=""/>
        <dsp:cNvSpPr/>
      </dsp:nvSpPr>
      <dsp:spPr>
        <a:xfrm>
          <a:off x="5300425" y="1203656"/>
          <a:ext cx="515615" cy="91440"/>
        </a:xfrm>
        <a:custGeom>
          <a:avLst/>
          <a:gdLst/>
          <a:ahLst/>
          <a:cxnLst/>
          <a:rect l="0" t="0" r="0" b="0"/>
          <a:pathLst>
            <a:path>
              <a:moveTo>
                <a:pt x="0" y="45720"/>
              </a:moveTo>
              <a:lnTo>
                <a:pt x="515615" y="45720"/>
              </a:lnTo>
            </a:path>
          </a:pathLst>
        </a:custGeom>
        <a:noFill/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tailEnd type="arrow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s-ES" sz="500" kern="1200"/>
        </a:p>
      </dsp:txBody>
      <dsp:txXfrm>
        <a:off x="5544577" y="1246645"/>
        <a:ext cx="27310" cy="5462"/>
      </dsp:txXfrm>
    </dsp:sp>
    <dsp:sp modelId="{E544D80B-6BC6-4E47-850A-11BECAFA7023}">
      <dsp:nvSpPr>
        <dsp:cNvPr id="0" name=""/>
        <dsp:cNvSpPr/>
      </dsp:nvSpPr>
      <dsp:spPr>
        <a:xfrm>
          <a:off x="2927374" y="536921"/>
          <a:ext cx="2374850" cy="1424910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9568" tIns="99568" rIns="99568" bIns="99568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s-ES" sz="1400" kern="1200" dirty="0" smtClean="0"/>
            <a:t>2. FOCO</a:t>
          </a: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s-ES" sz="1400" kern="1200" dirty="0" smtClean="0"/>
            <a:t>* Concentrarse , mantener , cambiar la atención</a:t>
          </a:r>
          <a:endParaRPr lang="es-ES" sz="1400" kern="1200" dirty="0"/>
        </a:p>
      </dsp:txBody>
      <dsp:txXfrm>
        <a:off x="2927374" y="536921"/>
        <a:ext cx="2374850" cy="1424910"/>
      </dsp:txXfrm>
    </dsp:sp>
    <dsp:sp modelId="{3DA779BB-4CF9-4AD9-A4D8-1806652A90CD}">
      <dsp:nvSpPr>
        <dsp:cNvPr id="0" name=""/>
        <dsp:cNvSpPr/>
      </dsp:nvSpPr>
      <dsp:spPr>
        <a:xfrm>
          <a:off x="1197771" y="1960031"/>
          <a:ext cx="5838094" cy="628454"/>
        </a:xfrm>
        <a:custGeom>
          <a:avLst/>
          <a:gdLst/>
          <a:ahLst/>
          <a:cxnLst/>
          <a:rect l="0" t="0" r="0" b="0"/>
          <a:pathLst>
            <a:path>
              <a:moveTo>
                <a:pt x="5838094" y="0"/>
              </a:moveTo>
              <a:lnTo>
                <a:pt x="5838094" y="331327"/>
              </a:lnTo>
              <a:lnTo>
                <a:pt x="0" y="331327"/>
              </a:lnTo>
              <a:lnTo>
                <a:pt x="0" y="628454"/>
              </a:lnTo>
            </a:path>
          </a:pathLst>
        </a:custGeom>
        <a:noFill/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tailEnd type="arrow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s-ES" sz="500" kern="1200"/>
        </a:p>
      </dsp:txBody>
      <dsp:txXfrm>
        <a:off x="3969939" y="2271527"/>
        <a:ext cx="293758" cy="5462"/>
      </dsp:txXfrm>
    </dsp:sp>
    <dsp:sp modelId="{EFB32F6D-ECF2-405B-9302-F458C6055C3F}">
      <dsp:nvSpPr>
        <dsp:cNvPr id="0" name=""/>
        <dsp:cNvSpPr/>
      </dsp:nvSpPr>
      <dsp:spPr>
        <a:xfrm>
          <a:off x="5848440" y="536921"/>
          <a:ext cx="2374850" cy="1424910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9568" tIns="99568" rIns="99568" bIns="99568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s-ES" sz="1400" kern="1200" dirty="0" smtClean="0"/>
            <a:t>3. ESFUERZO</a:t>
          </a: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s-ES" sz="1400" kern="1200" dirty="0" smtClean="0"/>
            <a:t>* Regular el estado de alerta</a:t>
          </a: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s-ES" sz="1400" kern="1200" dirty="0" smtClean="0"/>
            <a:t>* Mantener el esfuerzo</a:t>
          </a: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s-ES" sz="1400" kern="1200" dirty="0" smtClean="0"/>
            <a:t>*Procesar la velocidad</a:t>
          </a:r>
          <a:endParaRPr lang="es-ES" sz="1400" kern="1200" dirty="0"/>
        </a:p>
      </dsp:txBody>
      <dsp:txXfrm>
        <a:off x="5848440" y="536921"/>
        <a:ext cx="2374850" cy="1424910"/>
      </dsp:txXfrm>
    </dsp:sp>
    <dsp:sp modelId="{9686F337-B94A-40E6-8480-B981CF0A4BDA}">
      <dsp:nvSpPr>
        <dsp:cNvPr id="0" name=""/>
        <dsp:cNvSpPr/>
      </dsp:nvSpPr>
      <dsp:spPr>
        <a:xfrm>
          <a:off x="2383396" y="3243662"/>
          <a:ext cx="546868" cy="91440"/>
        </a:xfrm>
        <a:custGeom>
          <a:avLst/>
          <a:gdLst/>
          <a:ahLst/>
          <a:cxnLst/>
          <a:rect l="0" t="0" r="0" b="0"/>
          <a:pathLst>
            <a:path>
              <a:moveTo>
                <a:pt x="0" y="89678"/>
              </a:moveTo>
              <a:lnTo>
                <a:pt x="290534" y="89678"/>
              </a:lnTo>
              <a:lnTo>
                <a:pt x="290534" y="45720"/>
              </a:lnTo>
              <a:lnTo>
                <a:pt x="546868" y="45720"/>
              </a:lnTo>
            </a:path>
          </a:pathLst>
        </a:custGeom>
        <a:noFill/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tailEnd type="arrow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s-ES" sz="500" kern="1200"/>
        </a:p>
      </dsp:txBody>
      <dsp:txXfrm>
        <a:off x="2642352" y="3286651"/>
        <a:ext cx="28956" cy="5462"/>
      </dsp:txXfrm>
    </dsp:sp>
    <dsp:sp modelId="{4414681E-F79D-4A78-ADBE-4129485C73EF}">
      <dsp:nvSpPr>
        <dsp:cNvPr id="0" name=""/>
        <dsp:cNvSpPr/>
      </dsp:nvSpPr>
      <dsp:spPr>
        <a:xfrm>
          <a:off x="10346" y="2620885"/>
          <a:ext cx="2374850" cy="1424910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9568" tIns="99568" rIns="99568" bIns="99568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s-ES" sz="1400" kern="1200" dirty="0" smtClean="0"/>
            <a:t>4. EMOCIÓN </a:t>
          </a: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s-ES" sz="1400" kern="1200" dirty="0" smtClean="0"/>
            <a:t>* Control frustración</a:t>
          </a: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s-ES" sz="1400" kern="1200" dirty="0" smtClean="0"/>
            <a:t>* Modular las emociones</a:t>
          </a:r>
          <a:endParaRPr lang="es-ES" sz="1400" kern="1200" dirty="0"/>
        </a:p>
      </dsp:txBody>
      <dsp:txXfrm>
        <a:off x="10346" y="2620885"/>
        <a:ext cx="2374850" cy="1424910"/>
      </dsp:txXfrm>
    </dsp:sp>
    <dsp:sp modelId="{DCAD9D99-618E-4805-8C1D-D793C4D28271}">
      <dsp:nvSpPr>
        <dsp:cNvPr id="0" name=""/>
        <dsp:cNvSpPr/>
      </dsp:nvSpPr>
      <dsp:spPr>
        <a:xfrm>
          <a:off x="5335715" y="3243662"/>
          <a:ext cx="474886" cy="91440"/>
        </a:xfrm>
        <a:custGeom>
          <a:avLst/>
          <a:gdLst/>
          <a:ahLst/>
          <a:cxnLst/>
          <a:rect l="0" t="0" r="0" b="0"/>
          <a:pathLst>
            <a:path>
              <a:moveTo>
                <a:pt x="0" y="45720"/>
              </a:moveTo>
              <a:lnTo>
                <a:pt x="474886" y="45720"/>
              </a:lnTo>
            </a:path>
          </a:pathLst>
        </a:custGeom>
        <a:noFill/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tailEnd type="arrow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s-ES" sz="500" kern="1200"/>
        </a:p>
      </dsp:txBody>
      <dsp:txXfrm>
        <a:off x="5560521" y="3286651"/>
        <a:ext cx="25274" cy="5462"/>
      </dsp:txXfrm>
    </dsp:sp>
    <dsp:sp modelId="{761E4798-E37E-4349-B42A-013527172E18}">
      <dsp:nvSpPr>
        <dsp:cNvPr id="0" name=""/>
        <dsp:cNvSpPr/>
      </dsp:nvSpPr>
      <dsp:spPr>
        <a:xfrm>
          <a:off x="2962665" y="2548884"/>
          <a:ext cx="2374850" cy="1480994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9568" tIns="99568" rIns="99568" bIns="99568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s-ES" sz="1400" kern="1200" dirty="0" smtClean="0"/>
            <a:t>5. MEMORIA</a:t>
          </a: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s-ES" sz="1400" kern="1200" dirty="0" smtClean="0"/>
            <a:t>* Usar memoria funcional</a:t>
          </a: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s-ES" sz="1400" kern="1200" dirty="0" smtClean="0"/>
            <a:t>*Tener acceso a recuerdos</a:t>
          </a:r>
          <a:endParaRPr lang="es-ES" sz="1400" kern="1200" dirty="0"/>
        </a:p>
      </dsp:txBody>
      <dsp:txXfrm>
        <a:off x="2962665" y="2548884"/>
        <a:ext cx="2374850" cy="1480994"/>
      </dsp:txXfrm>
    </dsp:sp>
    <dsp:sp modelId="{C74D8818-C1BA-4896-A91E-B834582A3DA4}">
      <dsp:nvSpPr>
        <dsp:cNvPr id="0" name=""/>
        <dsp:cNvSpPr/>
      </dsp:nvSpPr>
      <dsp:spPr>
        <a:xfrm>
          <a:off x="5843002" y="2548884"/>
          <a:ext cx="2374850" cy="1480994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9568" tIns="99568" rIns="99568" bIns="99568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s-ES" sz="1400" kern="1200" dirty="0" smtClean="0"/>
            <a:t>6. ACCION</a:t>
          </a: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s-ES" sz="1400" kern="1200" dirty="0" smtClean="0"/>
            <a:t>*regular las acciones</a:t>
          </a:r>
          <a:endParaRPr lang="es-ES" sz="1400" kern="1200" dirty="0"/>
        </a:p>
      </dsp:txBody>
      <dsp:txXfrm>
        <a:off x="5843002" y="2548884"/>
        <a:ext cx="2374850" cy="1480994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bProcess3">
  <dgm:title val=""/>
  <dgm:desc val=""/>
  <dgm:catLst>
    <dgm:cat type="process" pri="18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resizeHandles val="exact"/>
    </dgm:varLst>
    <dgm:choose name="Name1">
      <dgm:if name="Name2" axis="self" func="var" arg="dir" op="equ" val="norm">
        <dgm:alg type="snake">
          <dgm:param type="grDir" val="tL"/>
          <dgm:param type="flowDir" val="row"/>
          <dgm:param type="contDir" val="sameDir"/>
          <dgm:param type="bkpt" val="endCnv"/>
        </dgm:alg>
      </dgm:if>
      <dgm:else name="Name3">
        <dgm:alg type="snake">
          <dgm:param type="grDir" val="tR"/>
          <dgm:param type="flowDir" val="row"/>
          <dgm:param type="contDir" val="sameDir"/>
          <dgm:param type="bkpt" val="endCnv"/>
        </dgm:alg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w" for="ch" forName="sibTrans" refType="w" refFor="ch" refPtType="node" op="equ" fact="0.23"/>
      <dgm:constr type="sp" refType="w" refFor="ch" refForName="sibTrans" op="equ"/>
      <dgm:constr type="userB" for="des" forName="connectorText" refType="sp"/>
      <dgm:constr type="primFontSz" for="ch" ptType="node" op="equ" val="65"/>
      <dgm:constr type="h" for="ch" ptType="sibTrans" op="equ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h" refType="w" fact="0.6"/>
        </dgm:constrLst>
        <dgm:ruleLst>
          <dgm:rule type="primFontSz" val="5" fact="NaN" max="NaN"/>
        </dgm:ruleLst>
      </dgm:layoutNode>
      <dgm:forEach name="sibTransForEach" axis="followSib" ptType="sibTrans" cnt="1">
        <dgm:layoutNode name="sibTrans">
          <dgm:choose name="Name4">
            <dgm:if name="Name5" axis="self" func="var" arg="dir" op="equ" val="norm">
              <dgm:alg type="conn">
                <dgm:param type="connRout" val="bend"/>
                <dgm:param type="dim" val="1D"/>
                <dgm:param type="begPts" val="midR bCtr"/>
                <dgm:param type="endPts" val="midL tCtr"/>
              </dgm:alg>
            </dgm:if>
            <dgm:else name="Name6">
              <dgm:alg type="conn">
                <dgm:param type="connRout" val="bend"/>
                <dgm:param type="dim" val="1D"/>
                <dgm:param type="begPts" val="midL bCtr"/>
                <dgm:param type="endPts" val="midR tCtr"/>
              </dgm:alg>
            </dgm:else>
          </dgm:choose>
          <dgm:shape xmlns:r="http://schemas.openxmlformats.org/officeDocument/2006/relationships" type="conn" r:blip="" zOrderOff="-2">
            <dgm:adjLst/>
          </dgm:shape>
          <dgm:presOf axis="self"/>
          <dgm:constrLst>
            <dgm:constr type="begPad" val="-0.05"/>
            <dgm:constr type="endPad" val="0.9"/>
            <dgm:constr type="userA" for="ch" refType="connDist"/>
          </dgm:constrLst>
          <dgm:ruleLst/>
          <dgm:layoutNode name="connectorText">
            <dgm:alg type="tx">
              <dgm:param type="autoTxRot" val="upr"/>
            </dgm:alg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userA"/>
              <dgm:constr type="userB"/>
              <dgm:constr type="w" refType="userA" fact="0.05"/>
              <dgm:constr type="h" refType="userB" fact="0.01"/>
              <dgm:constr type="lMarg" val="1"/>
              <dgm:constr type="rMarg" val="1"/>
              <dgm:constr type="tMarg"/>
              <dgm:constr type="bMarg"/>
            </dgm:constrLst>
            <dgm:ruleLst>
              <dgm:rule type="w" val="NaN" fact="0.6" max="NaN"/>
              <dgm:rule type="h" val="NaN" fact="0.6" max="NaN"/>
              <dgm:rule type="primFontSz" val="5" fact="NaN" max="NaN"/>
            </dgm:ruleLst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847CFC-816F-41D0-AAC0-9BF4FEBC753E}" type="datetimeFigureOut">
              <a:rPr lang="es-ES" smtClean="0"/>
              <a:pPr/>
              <a:t>25/11/2018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2FADFE-3B8F-471C-ABF0-DBC7717ECBBC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847CFC-816F-41D0-AAC0-9BF4FEBC753E}" type="datetimeFigureOut">
              <a:rPr lang="es-ES" smtClean="0"/>
              <a:pPr/>
              <a:t>25/11/2018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2FADFE-3B8F-471C-ABF0-DBC7717ECBBC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847CFC-816F-41D0-AAC0-9BF4FEBC753E}" type="datetimeFigureOut">
              <a:rPr lang="es-ES" smtClean="0"/>
              <a:pPr/>
              <a:t>25/11/2018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2FADFE-3B8F-471C-ABF0-DBC7717ECBBC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847CFC-816F-41D0-AAC0-9BF4FEBC753E}" type="datetimeFigureOut">
              <a:rPr lang="es-ES" smtClean="0"/>
              <a:pPr/>
              <a:t>25/11/2018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2FADFE-3B8F-471C-ABF0-DBC7717ECBBC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847CFC-816F-41D0-AAC0-9BF4FEBC753E}" type="datetimeFigureOut">
              <a:rPr lang="es-ES" smtClean="0"/>
              <a:pPr/>
              <a:t>25/11/2018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2FADFE-3B8F-471C-ABF0-DBC7717ECBBC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847CFC-816F-41D0-AAC0-9BF4FEBC753E}" type="datetimeFigureOut">
              <a:rPr lang="es-ES" smtClean="0"/>
              <a:pPr/>
              <a:t>25/11/2018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2FADFE-3B8F-471C-ABF0-DBC7717ECBBC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847CFC-816F-41D0-AAC0-9BF4FEBC753E}" type="datetimeFigureOut">
              <a:rPr lang="es-ES" smtClean="0"/>
              <a:pPr/>
              <a:t>25/11/2018</a:t>
            </a:fld>
            <a:endParaRPr lang="es-ES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2FADFE-3B8F-471C-ABF0-DBC7717ECBBC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847CFC-816F-41D0-AAC0-9BF4FEBC753E}" type="datetimeFigureOut">
              <a:rPr lang="es-ES" smtClean="0"/>
              <a:pPr/>
              <a:t>25/11/2018</a:t>
            </a:fld>
            <a:endParaRPr lang="es-ES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2FADFE-3B8F-471C-ABF0-DBC7717ECBBC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847CFC-816F-41D0-AAC0-9BF4FEBC753E}" type="datetimeFigureOut">
              <a:rPr lang="es-ES" smtClean="0"/>
              <a:pPr/>
              <a:t>25/11/2018</a:t>
            </a:fld>
            <a:endParaRPr lang="es-ES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2FADFE-3B8F-471C-ABF0-DBC7717ECBBC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847CFC-816F-41D0-AAC0-9BF4FEBC753E}" type="datetimeFigureOut">
              <a:rPr lang="es-ES" smtClean="0"/>
              <a:pPr/>
              <a:t>25/11/2018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2FADFE-3B8F-471C-ABF0-DBC7717ECBBC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847CFC-816F-41D0-AAC0-9BF4FEBC753E}" type="datetimeFigureOut">
              <a:rPr lang="es-ES" smtClean="0"/>
              <a:pPr/>
              <a:t>25/11/2018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2FADFE-3B8F-471C-ABF0-DBC7717ECBBC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A847CFC-816F-41D0-AAC0-9BF4FEBC753E}" type="datetimeFigureOut">
              <a:rPr lang="es-ES" smtClean="0"/>
              <a:pPr/>
              <a:t>25/11/2018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32FADFE-3B8F-471C-ABF0-DBC7717ECBBC}" type="slidenum">
              <a:rPr lang="es-ES" smtClean="0"/>
              <a:pPr/>
              <a:t>‹Nº›</a:t>
            </a:fld>
            <a:endParaRPr lang="es-E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Título"/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s-ES" dirty="0" smtClean="0"/>
              <a:t>CAPACIDADES COGNITIVAS Y COMPONENTES</a:t>
            </a:r>
            <a:endParaRPr lang="es-ES" dirty="0"/>
          </a:p>
        </p:txBody>
      </p:sp>
      <p:sp>
        <p:nvSpPr>
          <p:cNvPr id="6" name="5 Elipse"/>
          <p:cNvSpPr/>
          <p:nvPr/>
        </p:nvSpPr>
        <p:spPr>
          <a:xfrm>
            <a:off x="3707904" y="3212976"/>
            <a:ext cx="2160240" cy="9144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dirty="0" smtClean="0"/>
              <a:t>CAPACIDADES COGNITIVAS</a:t>
            </a:r>
            <a:endParaRPr lang="es-ES" dirty="0"/>
          </a:p>
        </p:txBody>
      </p:sp>
      <p:sp>
        <p:nvSpPr>
          <p:cNvPr id="7" name="6 Rectángulo"/>
          <p:cNvSpPr/>
          <p:nvPr/>
        </p:nvSpPr>
        <p:spPr>
          <a:xfrm>
            <a:off x="795082" y="1916832"/>
            <a:ext cx="1400654" cy="914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dirty="0" smtClean="0"/>
              <a:t>Perceptivas</a:t>
            </a:r>
            <a:endParaRPr lang="es-ES" dirty="0"/>
          </a:p>
        </p:txBody>
      </p:sp>
      <p:sp>
        <p:nvSpPr>
          <p:cNvPr id="10" name="9 Rectángulo"/>
          <p:cNvSpPr/>
          <p:nvPr/>
        </p:nvSpPr>
        <p:spPr>
          <a:xfrm>
            <a:off x="4186808" y="1924945"/>
            <a:ext cx="989747" cy="914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dirty="0" err="1" smtClean="0"/>
              <a:t>Práxias</a:t>
            </a:r>
            <a:endParaRPr lang="es-ES" dirty="0"/>
          </a:p>
        </p:txBody>
      </p:sp>
      <p:sp>
        <p:nvSpPr>
          <p:cNvPr id="11" name="10 Rectángulo"/>
          <p:cNvSpPr/>
          <p:nvPr/>
        </p:nvSpPr>
        <p:spPr>
          <a:xfrm>
            <a:off x="6527980" y="1788232"/>
            <a:ext cx="1572411" cy="914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dirty="0" smtClean="0"/>
              <a:t>Orientación espacio temporal</a:t>
            </a:r>
            <a:endParaRPr lang="es-ES" dirty="0"/>
          </a:p>
        </p:txBody>
      </p:sp>
      <p:sp>
        <p:nvSpPr>
          <p:cNvPr id="12" name="11 Rectángulo"/>
          <p:cNvSpPr/>
          <p:nvPr/>
        </p:nvSpPr>
        <p:spPr>
          <a:xfrm>
            <a:off x="795082" y="3501008"/>
            <a:ext cx="1400654" cy="914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dirty="0" smtClean="0"/>
              <a:t>Atención</a:t>
            </a:r>
            <a:endParaRPr lang="es-ES" dirty="0"/>
          </a:p>
        </p:txBody>
      </p:sp>
      <p:sp>
        <p:nvSpPr>
          <p:cNvPr id="13" name="12 Rectángulo"/>
          <p:cNvSpPr/>
          <p:nvPr/>
        </p:nvSpPr>
        <p:spPr>
          <a:xfrm>
            <a:off x="795082" y="4730715"/>
            <a:ext cx="1400653" cy="914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dirty="0" smtClean="0"/>
              <a:t>Memoria</a:t>
            </a:r>
            <a:endParaRPr lang="es-ES" dirty="0"/>
          </a:p>
        </p:txBody>
      </p:sp>
      <p:sp>
        <p:nvSpPr>
          <p:cNvPr id="14" name="13 Rectángulo"/>
          <p:cNvSpPr/>
          <p:nvPr/>
        </p:nvSpPr>
        <p:spPr>
          <a:xfrm>
            <a:off x="3959932" y="4730715"/>
            <a:ext cx="1656184" cy="914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dirty="0" smtClean="0"/>
              <a:t>Razonamiento</a:t>
            </a:r>
            <a:endParaRPr lang="es-ES" dirty="0"/>
          </a:p>
        </p:txBody>
      </p:sp>
      <p:sp>
        <p:nvSpPr>
          <p:cNvPr id="15" name="14 Rectángulo"/>
          <p:cNvSpPr/>
          <p:nvPr/>
        </p:nvSpPr>
        <p:spPr>
          <a:xfrm>
            <a:off x="6732239" y="4730715"/>
            <a:ext cx="1368151" cy="914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dirty="0" smtClean="0"/>
              <a:t>Funciones ejecutivas</a:t>
            </a:r>
            <a:endParaRPr lang="es-ES" dirty="0"/>
          </a:p>
        </p:txBody>
      </p:sp>
      <p:sp>
        <p:nvSpPr>
          <p:cNvPr id="16" name="15 Rectángulo"/>
          <p:cNvSpPr/>
          <p:nvPr/>
        </p:nvSpPr>
        <p:spPr>
          <a:xfrm>
            <a:off x="6965631" y="3501008"/>
            <a:ext cx="1134760" cy="914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dirty="0" smtClean="0"/>
              <a:t>Lenguaje</a:t>
            </a:r>
            <a:endParaRPr lang="es-ES" dirty="0"/>
          </a:p>
        </p:txBody>
      </p:sp>
      <p:cxnSp>
        <p:nvCxnSpPr>
          <p:cNvPr id="19" name="18 Conector recto de flecha"/>
          <p:cNvCxnSpPr>
            <a:stCxn id="6" idx="4"/>
          </p:cNvCxnSpPr>
          <p:nvPr/>
        </p:nvCxnSpPr>
        <p:spPr>
          <a:xfrm>
            <a:off x="4788024" y="4127376"/>
            <a:ext cx="0" cy="46331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21 Conector recto de flecha"/>
          <p:cNvCxnSpPr/>
          <p:nvPr/>
        </p:nvCxnSpPr>
        <p:spPr>
          <a:xfrm>
            <a:off x="4976337" y="3356992"/>
            <a:ext cx="1551643" cy="151216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24 Conector recto de flecha"/>
          <p:cNvCxnSpPr/>
          <p:nvPr/>
        </p:nvCxnSpPr>
        <p:spPr>
          <a:xfrm>
            <a:off x="5868144" y="3670176"/>
            <a:ext cx="864095" cy="288032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28 Conector recto de flecha"/>
          <p:cNvCxnSpPr>
            <a:stCxn id="6" idx="7"/>
          </p:cNvCxnSpPr>
          <p:nvPr/>
        </p:nvCxnSpPr>
        <p:spPr>
          <a:xfrm flipV="1">
            <a:off x="5551784" y="2382145"/>
            <a:ext cx="748407" cy="964742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31 Conector recto de flecha"/>
          <p:cNvCxnSpPr/>
          <p:nvPr/>
        </p:nvCxnSpPr>
        <p:spPr>
          <a:xfrm>
            <a:off x="10620672" y="3320988"/>
            <a:ext cx="36421" cy="36004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37 Conector recto de flecha"/>
          <p:cNvCxnSpPr>
            <a:stCxn id="6" idx="3"/>
          </p:cNvCxnSpPr>
          <p:nvPr/>
        </p:nvCxnSpPr>
        <p:spPr>
          <a:xfrm flipH="1">
            <a:off x="2483768" y="3993465"/>
            <a:ext cx="1540496" cy="119445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40 Conector recto de flecha"/>
          <p:cNvCxnSpPr>
            <a:stCxn id="6" idx="2"/>
          </p:cNvCxnSpPr>
          <p:nvPr/>
        </p:nvCxnSpPr>
        <p:spPr>
          <a:xfrm flipH="1">
            <a:off x="2483768" y="3670176"/>
            <a:ext cx="1224136" cy="288032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43 Conector recto de flecha"/>
          <p:cNvCxnSpPr/>
          <p:nvPr/>
        </p:nvCxnSpPr>
        <p:spPr>
          <a:xfrm flipH="1" flipV="1">
            <a:off x="2483768" y="2702632"/>
            <a:ext cx="1540496" cy="618357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" name="48 Conector recto de flecha"/>
          <p:cNvCxnSpPr>
            <a:stCxn id="6" idx="0"/>
          </p:cNvCxnSpPr>
          <p:nvPr/>
        </p:nvCxnSpPr>
        <p:spPr>
          <a:xfrm flipV="1">
            <a:off x="4788024" y="3011810"/>
            <a:ext cx="0" cy="20116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xmlns="" val="36397450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dirty="0" smtClean="0"/>
              <a:t>FUNCIONES EJECUTIVAS </a:t>
            </a:r>
            <a:endParaRPr lang="es-ES" dirty="0"/>
          </a:p>
        </p:txBody>
      </p:sp>
      <p:sp>
        <p:nvSpPr>
          <p:cNvPr id="4" name="3 Marcador de contenido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endParaRPr lang="es-ES" dirty="0" smtClean="0"/>
          </a:p>
          <a:p>
            <a:r>
              <a:rPr lang="es-ES" dirty="0" smtClean="0"/>
              <a:t> </a:t>
            </a:r>
            <a:r>
              <a:rPr lang="es-ES" dirty="0" smtClean="0"/>
              <a:t> “</a:t>
            </a:r>
            <a:r>
              <a:rPr lang="es-ES" i="1" dirty="0" smtClean="0"/>
              <a:t>las capacidades mentales esenciales para llevar a cabo una conducta eficaz, creativa y aceptada socialmente</a:t>
            </a:r>
            <a:r>
              <a:rPr lang="es-ES" dirty="0" smtClean="0"/>
              <a:t>” </a:t>
            </a:r>
            <a:r>
              <a:rPr lang="es-ES" dirty="0" err="1" smtClean="0"/>
              <a:t>Lezak</a:t>
            </a:r>
            <a:r>
              <a:rPr lang="es-ES" dirty="0" smtClean="0"/>
              <a:t> (1982) </a:t>
            </a:r>
          </a:p>
          <a:p>
            <a:pPr>
              <a:buNone/>
            </a:pPr>
            <a:endParaRPr lang="es-ES" dirty="0" smtClean="0"/>
          </a:p>
          <a:p>
            <a:r>
              <a:rPr lang="es-ES" dirty="0" smtClean="0"/>
              <a:t>El </a:t>
            </a:r>
            <a:r>
              <a:rPr lang="es-ES" dirty="0" smtClean="0"/>
              <a:t>entrenamiento de las funciones ejecutivas mejora el rendimiento escolar y las competencias vitales, siendo un poderoso factor de prevención contra las conductas de riesgo</a:t>
            </a:r>
            <a:endParaRPr lang="es-ES" dirty="0"/>
          </a:p>
        </p:txBody>
      </p:sp>
    </p:spTree>
    <p:extLst>
      <p:ext uri="{BB962C8B-B14F-4D97-AF65-F5344CB8AC3E}">
        <p14:creationId xmlns:p14="http://schemas.microsoft.com/office/powerpoint/2010/main" xmlns="" val="17506882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ES" smtClean="0"/>
              <a:t>FUNCIONES EJECUTIVAS</a:t>
            </a:r>
            <a:br>
              <a:rPr lang="es-ES" smtClean="0"/>
            </a:br>
            <a:r>
              <a:rPr lang="es-ES" smtClean="0"/>
              <a:t>Thomas Brown</a:t>
            </a:r>
            <a:endParaRPr lang="es-ES" dirty="0"/>
          </a:p>
        </p:txBody>
      </p:sp>
      <p:graphicFrame>
        <p:nvGraphicFramePr>
          <p:cNvPr id="7" name="6 Marcador de contenido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xmlns="" val="1127673760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xmlns="" val="3643123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251520" y="1412776"/>
            <a:ext cx="8733656" cy="2880320"/>
          </a:xfrm>
        </p:spPr>
        <p:txBody>
          <a:bodyPr>
            <a:normAutofit/>
          </a:bodyPr>
          <a:lstStyle/>
          <a:p>
            <a:r>
              <a:rPr lang="es-ES" dirty="0" smtClean="0"/>
              <a:t>Funcionan de forma conjunta en varias condiciones</a:t>
            </a:r>
            <a:endParaRPr lang="es-ES" dirty="0"/>
          </a:p>
        </p:txBody>
      </p:sp>
    </p:spTree>
    <p:extLst>
      <p:ext uri="{BB962C8B-B14F-4D97-AF65-F5344CB8AC3E}">
        <p14:creationId xmlns:p14="http://schemas.microsoft.com/office/powerpoint/2010/main" xmlns="" val="18642671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Título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ES" dirty="0" smtClean="0"/>
              <a:t>COMPONENTES BÁSICOS DE LAS FUNCIONES EJECUTIVAS</a:t>
            </a:r>
            <a:endParaRPr lang="es-ES" dirty="0"/>
          </a:p>
        </p:txBody>
      </p:sp>
      <p:sp>
        <p:nvSpPr>
          <p:cNvPr id="4" name="3 Marcador de contenido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s-ES" b="1" dirty="0" smtClean="0"/>
              <a:t>Control inhibitorio.- </a:t>
            </a:r>
            <a:r>
              <a:rPr lang="es-ES" dirty="0" smtClean="0"/>
              <a:t>Es la capacidad que permite controlar de forma intencionada conductas, respuestas o pensamientos automáticos</a:t>
            </a:r>
          </a:p>
          <a:p>
            <a:r>
              <a:rPr lang="es-ES" b="1" dirty="0" smtClean="0"/>
              <a:t>Memoria de trabajo.- </a:t>
            </a:r>
            <a:r>
              <a:rPr lang="es-ES" dirty="0" smtClean="0"/>
              <a:t>Es una memoria a corto plazo que se encarga de mantener y utilizar información para realizar tareas cognitivas complejas como razonar o aprender</a:t>
            </a:r>
            <a:endParaRPr lang="es-ES" b="1" dirty="0" smtClean="0"/>
          </a:p>
          <a:p>
            <a:r>
              <a:rPr lang="es-ES" b="1" dirty="0" smtClean="0"/>
              <a:t>Flexibilidad cognitiva.- </a:t>
            </a:r>
            <a:r>
              <a:rPr lang="es-ES" dirty="0" smtClean="0"/>
              <a:t>Es la capacidad para cambiar de manera flexible entre distintas tareas mentales</a:t>
            </a:r>
            <a:endParaRPr lang="es-ES" dirty="0"/>
          </a:p>
        </p:txBody>
      </p:sp>
    </p:spTree>
    <p:extLst>
      <p:ext uri="{BB962C8B-B14F-4D97-AF65-F5344CB8AC3E}">
        <p14:creationId xmlns:p14="http://schemas.microsoft.com/office/powerpoint/2010/main" xmlns="" val="283123270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b="1" dirty="0"/>
              <a:t>Control inhibitorio</a:t>
            </a:r>
            <a:endParaRPr lang="es-ES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s-ES" b="1" dirty="0" smtClean="0"/>
              <a:t> </a:t>
            </a:r>
            <a:r>
              <a:rPr lang="es-ES" dirty="0"/>
              <a:t>Es la capacidad que permite controlar de forma intencionada conductas, respuestas o pensamientos </a:t>
            </a:r>
            <a:r>
              <a:rPr lang="es-ES" dirty="0" smtClean="0"/>
              <a:t>automáticos cuando la situación así lo requiere.</a:t>
            </a:r>
          </a:p>
          <a:p>
            <a:r>
              <a:rPr lang="es-ES" dirty="0" smtClean="0"/>
              <a:t>Muchos niños tienen dificultades para inhibir impulsos y buscan recompensas inmediatas, les cuesta proponerse objetivos a largo plazo.</a:t>
            </a:r>
          </a:p>
          <a:p>
            <a:r>
              <a:rPr lang="es-ES" dirty="0" smtClean="0"/>
              <a:t>Es muy importante ayudar al niño a entender las opciones antes de actuar y que sea capaz de identificar cómo le afecta esa acción</a:t>
            </a:r>
            <a:endParaRPr lang="es-ES" dirty="0"/>
          </a:p>
          <a:p>
            <a:endParaRPr lang="es-ES" dirty="0"/>
          </a:p>
        </p:txBody>
      </p:sp>
    </p:spTree>
    <p:extLst>
      <p:ext uri="{BB962C8B-B14F-4D97-AF65-F5344CB8AC3E}">
        <p14:creationId xmlns:p14="http://schemas.microsoft.com/office/powerpoint/2010/main" xmlns="" val="54354198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Memoria de trabajo</a:t>
            </a:r>
            <a:endParaRPr lang="es-ES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s-ES" dirty="0" smtClean="0"/>
              <a:t> Es una memoria a corto plazo que se encarga de mantener y utilizar información para realizar tareas cognitivas complejas como razonar o aprender</a:t>
            </a:r>
          </a:p>
          <a:p>
            <a:r>
              <a:rPr lang="es-ES" dirty="0" smtClean="0"/>
              <a:t>Cuando la memoria de trabajo falla, el niño tiene dificultades para pensar en varias cosas a la vez y suele olvidar lo que va haciendo.</a:t>
            </a:r>
          </a:p>
          <a:p>
            <a:r>
              <a:rPr lang="es-ES" dirty="0" smtClean="0"/>
              <a:t>Es muy útil subrayar, apuntar, desarrollar automatismos al leer o escribir, narración de historias , etc.</a:t>
            </a:r>
          </a:p>
          <a:p>
            <a:endParaRPr lang="es-ES" dirty="0" smtClean="0"/>
          </a:p>
          <a:p>
            <a:endParaRPr lang="es-ES" dirty="0"/>
          </a:p>
        </p:txBody>
      </p:sp>
    </p:spTree>
    <p:extLst>
      <p:ext uri="{BB962C8B-B14F-4D97-AF65-F5344CB8AC3E}">
        <p14:creationId xmlns:p14="http://schemas.microsoft.com/office/powerpoint/2010/main" xmlns="" val="18422925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Flexibilidad cognitiva</a:t>
            </a:r>
            <a:endParaRPr lang="es-ES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ES" dirty="0" smtClean="0"/>
              <a:t> Es la capacidad para cambiar de manera flexible entre distintas tareas mentales</a:t>
            </a:r>
          </a:p>
          <a:p>
            <a:r>
              <a:rPr lang="es-ES" dirty="0" smtClean="0"/>
              <a:t>La flexibilidad cognitiva es lo contrario a la rigidez y nos permite adaptarnos a cambios ,imprevistos y situaciones inesperadas.</a:t>
            </a:r>
          </a:p>
          <a:p>
            <a:r>
              <a:rPr lang="es-ES" dirty="0" smtClean="0"/>
              <a:t>El desarrollo de esta capacidad se logra con el uso de analogías, metáforas, problemas abiertos, diferentes opciones, </a:t>
            </a:r>
            <a:r>
              <a:rPr lang="es-ES" dirty="0" err="1" smtClean="0"/>
              <a:t>ººetc</a:t>
            </a:r>
            <a:r>
              <a:rPr lang="es-ES" dirty="0" smtClean="0"/>
              <a:t>.</a:t>
            </a:r>
          </a:p>
          <a:p>
            <a:endParaRPr lang="es-ES" dirty="0"/>
          </a:p>
        </p:txBody>
      </p:sp>
    </p:spTree>
    <p:extLst>
      <p:ext uri="{BB962C8B-B14F-4D97-AF65-F5344CB8AC3E}">
        <p14:creationId xmlns:p14="http://schemas.microsoft.com/office/powerpoint/2010/main" xmlns="" val="257873170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ES" b="1" dirty="0" smtClean="0"/>
              <a:t>¿Cuál es su implicación en las Actividades de la Vida Diaria?</a:t>
            </a:r>
            <a:br>
              <a:rPr lang="es-ES" b="1" dirty="0" smtClean="0"/>
            </a:br>
            <a:endParaRPr lang="es-ES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es-ES" dirty="0" smtClean="0"/>
              <a:t>Toma de decisiones</a:t>
            </a:r>
          </a:p>
          <a:p>
            <a:r>
              <a:rPr lang="es-ES" dirty="0" smtClean="0"/>
              <a:t>Resolución de problemas</a:t>
            </a:r>
          </a:p>
          <a:p>
            <a:r>
              <a:rPr lang="es-ES" dirty="0" smtClean="0"/>
              <a:t>Regulación emocional y de conducta</a:t>
            </a:r>
          </a:p>
          <a:p>
            <a:r>
              <a:rPr lang="es-ES" dirty="0" smtClean="0"/>
              <a:t>Generalización de los aprendizajes</a:t>
            </a:r>
          </a:p>
          <a:p>
            <a:r>
              <a:rPr lang="es-ES" dirty="0" smtClean="0"/>
              <a:t>Adaptación a situaciones imprevistas y novedosas</a:t>
            </a:r>
          </a:p>
          <a:p>
            <a:r>
              <a:rPr lang="es-ES" dirty="0" smtClean="0"/>
              <a:t>Sentido de la actividad</a:t>
            </a:r>
          </a:p>
          <a:p>
            <a:r>
              <a:rPr lang="es-ES" dirty="0" smtClean="0"/>
              <a:t>Hacer planes, organización, secuenciación de pasos</a:t>
            </a:r>
          </a:p>
          <a:p>
            <a:r>
              <a:rPr lang="es-ES" dirty="0" smtClean="0"/>
              <a:t>Escasa resistencia a la distracción y la interferencia</a:t>
            </a:r>
          </a:p>
          <a:p>
            <a:r>
              <a:rPr lang="es-ES" dirty="0" smtClean="0"/>
              <a:t>Organización y manejo del tiempo</a:t>
            </a:r>
          </a:p>
          <a:p>
            <a:endParaRPr lang="es-E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icin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icin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icin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118</TotalTime>
  <Words>424</Words>
  <Application>Microsoft Office PowerPoint</Application>
  <PresentationFormat>Presentación en pantalla (4:3)</PresentationFormat>
  <Paragraphs>61</Paragraphs>
  <Slides>9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9</vt:i4>
      </vt:variant>
    </vt:vector>
  </HeadingPairs>
  <TitlesOfParts>
    <vt:vector size="10" baseType="lpstr">
      <vt:lpstr>Tema de Office</vt:lpstr>
      <vt:lpstr>CAPACIDADES COGNITIVAS Y COMPONENTES</vt:lpstr>
      <vt:lpstr>FUNCIONES EJECUTIVAS </vt:lpstr>
      <vt:lpstr>FUNCIONES EJECUTIVAS Thomas Brown</vt:lpstr>
      <vt:lpstr>Funcionan de forma conjunta en varias condiciones</vt:lpstr>
      <vt:lpstr>COMPONENTES BÁSICOS DE LAS FUNCIONES EJECUTIVAS</vt:lpstr>
      <vt:lpstr>Control inhibitorio</vt:lpstr>
      <vt:lpstr>Memoria de trabajo</vt:lpstr>
      <vt:lpstr>Flexibilidad cognitiva</vt:lpstr>
      <vt:lpstr>¿Cuál es su implicación en las Actividades de la Vida Diaria?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FUNCIONES EJECUTIVAS </dc:title>
  <dc:creator>Marisa</dc:creator>
  <cp:lastModifiedBy>Gonzalo</cp:lastModifiedBy>
  <cp:revision>14</cp:revision>
  <dcterms:created xsi:type="dcterms:W3CDTF">2018-11-19T11:47:22Z</dcterms:created>
  <dcterms:modified xsi:type="dcterms:W3CDTF">2018-11-25T20:22:33Z</dcterms:modified>
</cp:coreProperties>
</file>

<file path=docProps/thumbnail.jpeg>
</file>